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cQdTX/H6Y3WC9YbbRSVzgll9B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4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14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20" name="Google Shape;20;p1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88" name="Google Shape;88;p24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6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6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35" name="Google Shape;35;p1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3" type="body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8"/>
          <p:cNvSpPr txBox="1"/>
          <p:nvPr>
            <p:ph idx="4" type="body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/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75" name="Google Shape;75;p2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11" name="Google Shape;11;p13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....@colegiul-cantacuzino.r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ro-RO"/>
              <a:t>ȘEDINȚĂ 3A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o-RO"/>
              <a:t>13.03.2022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ro-RO"/>
              <a:t>Prof. înv. primar Carmen Alexandra Miricioiu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ro-RO"/>
              <a:t>TOMBOLA </a:t>
            </a:r>
            <a:r>
              <a:rPr i="1" lang="ro-RO"/>
              <a:t>MICILOR </a:t>
            </a:r>
            <a:br>
              <a:rPr i="1" lang="ro-RO"/>
            </a:br>
            <a:r>
              <a:rPr i="1" lang="ro-RO"/>
              <a:t>ANTREPRENORI</a:t>
            </a:r>
            <a:endParaRPr i="1"/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1024128" y="2286000"/>
            <a:ext cx="387142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Colectăm jucării până pe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data de 20.03.2023.</a:t>
            </a:r>
            <a:endParaRPr/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069930" y="1235924"/>
            <a:ext cx="5205663" cy="390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1024129" y="312500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ro-RO"/>
              <a:t>ANUNȚURI</a:t>
            </a:r>
            <a:endParaRPr/>
          </a:p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1024129" y="1651695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77500" lnSpcReduction="20000"/>
          </a:bodyPr>
          <a:lstStyle/>
          <a:p>
            <a:pPr indent="-108267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1. </a:t>
            </a:r>
            <a:r>
              <a:rPr b="1" lang="ro-RO"/>
              <a:t>Tabăra</a:t>
            </a:r>
            <a:r>
              <a:rPr lang="ro-RO"/>
              <a:t> se va desfășura la Căprioara – 5 nopți</a:t>
            </a:r>
            <a:endParaRPr/>
          </a:p>
          <a:p>
            <a:pPr indent="-108267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Perioada: 20 – 25 august 2023 (plecarea pe 20.08, retur pe 25.08)</a:t>
            </a:r>
            <a:endParaRPr/>
          </a:p>
          <a:p>
            <a:pPr indent="-108267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Costuri: 200 lei/ zi – cazare, masă, activități și materiale (1000 lei) + costuri de transport</a:t>
            </a:r>
            <a:endParaRPr/>
          </a:p>
          <a:p>
            <a:pPr indent="-108267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2. </a:t>
            </a:r>
            <a:r>
              <a:rPr b="1" lang="ro-RO"/>
              <a:t>Concursuri</a:t>
            </a:r>
            <a:endParaRPr/>
          </a:p>
          <a:p>
            <a:pPr indent="-108267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ro-RO"/>
              <a:t>Mate+</a:t>
            </a:r>
            <a:r>
              <a:rPr lang="ro-RO"/>
              <a:t> - etapa a II – a, 25.03. 2023, Școala Gimnazială „Matei Basarab”</a:t>
            </a:r>
            <a:endParaRPr/>
          </a:p>
          <a:p>
            <a:pPr indent="-108267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ro-RO"/>
              <a:t>GMJ </a:t>
            </a:r>
            <a:r>
              <a:rPr lang="ro-RO"/>
              <a:t>– etapa a II – a, 30.03.2023 </a:t>
            </a:r>
            <a:endParaRPr/>
          </a:p>
          <a:p>
            <a:pPr indent="-108267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ro-RO"/>
              <a:t>Comper</a:t>
            </a:r>
            <a:r>
              <a:rPr lang="ro-RO"/>
              <a:t> – etapa a II – a – română – 21.04.2023, matematică – 28.04.2023</a:t>
            </a:r>
            <a:endParaRPr/>
          </a:p>
          <a:p>
            <a:pPr indent="-108267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Concursurile Artistice – costume (? tricou, ? șosete lungi)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ro-RO"/>
              <a:t>EVALUARE </a:t>
            </a:r>
            <a:r>
              <a:rPr i="1" lang="ro-RO" sz="5400"/>
              <a:t>TREI STELUŢE ŞI-O DORINŢĂ</a:t>
            </a:r>
            <a:br>
              <a:rPr i="1" lang="ro-RO" sz="5400"/>
            </a:br>
            <a:endParaRPr/>
          </a:p>
        </p:txBody>
      </p:sp>
      <p:sp>
        <p:nvSpPr>
          <p:cNvPr id="167" name="Google Shape;167;p12"/>
          <p:cNvSpPr txBox="1"/>
          <p:nvPr>
            <p:ph idx="1" type="body"/>
          </p:nvPr>
        </p:nvSpPr>
        <p:spPr>
          <a:xfrm>
            <a:off x="1024128" y="2603930"/>
            <a:ext cx="4406002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b="1" lang="ro-RO"/>
              <a:t>Privește-ți COPILUL </a:t>
            </a:r>
            <a:r>
              <a:rPr lang="ro-RO"/>
              <a:t>și spune-i: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2 motive pentru care-l iubești;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1 lucru/ acțiune pe care ai vrea să-l facă altfel.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6383568" y="2603930"/>
            <a:ext cx="4898722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</a:pPr>
            <a:r>
              <a:rPr b="1" i="0" lang="ro-RO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Privește-ți PĂRINTELE </a:t>
            </a:r>
            <a:r>
              <a:rPr b="0" i="0" lang="ro-RO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și spune-i:</a:t>
            </a:r>
            <a:endParaRPr/>
          </a:p>
          <a:p>
            <a:pPr indent="-1397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</a:pPr>
            <a:r>
              <a:rPr b="0" i="0" lang="ro-RO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 motive pentru care-l iubești;</a:t>
            </a:r>
            <a:endParaRPr/>
          </a:p>
          <a:p>
            <a:pPr indent="-1397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</a:pPr>
            <a:r>
              <a:rPr b="0" i="0" lang="ro-RO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 lucru/ acțiune pe care ai vrea să-l facă altfel;</a:t>
            </a:r>
            <a:endParaRPr/>
          </a:p>
          <a:p>
            <a:pPr indent="-1397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</a:pPr>
            <a:r>
              <a:rPr b="0" i="0" lang="ro-RO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 ceva ce îți dorești să faceți împreună în weekendul viitor.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3200" lvl="0" marL="91440" marR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wentieth Century"/>
              <a:buChar char=" "/>
            </a:pPr>
            <a:r>
              <a:rPr b="1" i="0" lang="ro-RO" sz="32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Mulțumesc! ☺</a:t>
            </a:r>
            <a:endParaRPr b="1" i="0" sz="32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1037776" y="329184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ro-RO"/>
              <a:t>AGENDA ȘEDINȚEI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728853" y="1596788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ro-RO" sz="2000"/>
              <a:t>1. </a:t>
            </a:r>
            <a:r>
              <a:rPr b="1" lang="ro-RO" sz="2000"/>
              <a:t>Spargerea gheții </a:t>
            </a:r>
            <a:r>
              <a:rPr lang="ro-RO" sz="2000"/>
              <a:t>– activitate cu parașuta educativă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 sz="2000"/>
              <a:t>2. </a:t>
            </a:r>
            <a:r>
              <a:rPr b="1" lang="ro-RO" sz="2000"/>
              <a:t>Aspecte referitoare la activitatea școlară: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 sz="2000"/>
              <a:t>*comportament, rezumate evaluări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 sz="2000"/>
              <a:t>3. </a:t>
            </a:r>
            <a:r>
              <a:rPr b="1" lang="ro-RO" sz="2000"/>
              <a:t>Aspecte organizatorice: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 sz="2000"/>
              <a:t>*aspecte referitoare la rechizite, caiete/ disciplină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 sz="2000"/>
              <a:t>*prezetarea  </a:t>
            </a:r>
            <a:r>
              <a:rPr i="1" lang="ro-RO" sz="2000"/>
              <a:t>Proiectelor clasei – Cartea de colorat, Cartea lunii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i="1" lang="ro-RO" sz="2000"/>
              <a:t>*</a:t>
            </a:r>
            <a:r>
              <a:rPr lang="ro-RO" sz="2000"/>
              <a:t>prezentarea activităților de la </a:t>
            </a:r>
            <a:r>
              <a:rPr i="1" lang="ro-RO" sz="2000"/>
              <a:t>Petrecerea în pijamale </a:t>
            </a:r>
            <a:r>
              <a:rPr lang="ro-RO" sz="2000"/>
              <a:t>și fixarea datei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 sz="2000"/>
              <a:t>4. Prezentarea și organizarea activităţile ce se vor desfăşura în </a:t>
            </a:r>
            <a:r>
              <a:rPr b="1" i="1" lang="ro-RO" sz="2000"/>
              <a:t>Săptămâna Verde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ro-RO" sz="2000"/>
              <a:t>Anunţuri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ro-RO" sz="2000"/>
              <a:t>Întrebări şi răspunsuri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ro-RO" sz="2000"/>
              <a:t>Evaluare</a:t>
            </a:r>
            <a:r>
              <a:rPr lang="ro-RO" sz="2000"/>
              <a:t> – </a:t>
            </a:r>
            <a:r>
              <a:rPr i="1" lang="ro-RO" sz="2000"/>
              <a:t>Trei steluţe şi-o dorinţă</a:t>
            </a:r>
            <a:endParaRPr/>
          </a:p>
          <a:p>
            <a:pPr indent="-15239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b="1" lang="ro-RO" sz="3600"/>
              <a:t>SPARGEREA GHEȚII </a:t>
            </a:r>
            <a:r>
              <a:rPr lang="ro-RO" sz="3600"/>
              <a:t>– ACTIVITATE CU PARAȘUTA EDUCATIVĂ</a:t>
            </a:r>
            <a:endParaRPr sz="3600"/>
          </a:p>
        </p:txBody>
      </p:sp>
      <p:pic>
        <p:nvPicPr>
          <p:cNvPr descr="https://img.fruugo.com/product/8/78/670174788_max.jpg" id="106" name="Google Shape;106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21544"/>
          <a:stretch/>
        </p:blipFill>
        <p:spPr>
          <a:xfrm>
            <a:off x="5128300" y="1583298"/>
            <a:ext cx="6144751" cy="48209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646966" y="2394704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 "/>
            </a:pPr>
            <a:r>
              <a:rPr b="0" i="0" lang="ro-RO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</a:t>
            </a:r>
            <a:r>
              <a:rPr b="0" i="0" lang="ro-RO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Copiii demonstrază.</a:t>
            </a:r>
            <a:endParaRPr/>
          </a:p>
          <a:p>
            <a:pPr indent="-1524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wentieth Century"/>
              <a:buChar char=" "/>
            </a:pPr>
            <a:r>
              <a:rPr b="0" i="0" lang="ro-RO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Părinții încearca.</a:t>
            </a:r>
            <a:endParaRPr/>
          </a:p>
          <a:p>
            <a:pPr indent="-1524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wentieth Century"/>
              <a:buChar char=" "/>
            </a:pPr>
            <a:r>
              <a:rPr b="0" i="0" lang="ro-RO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Părinții și copiii împreună.</a:t>
            </a:r>
            <a:endParaRPr/>
          </a:p>
          <a:p>
            <a:pPr indent="-15239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wentieth Century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b="1" lang="ro-RO" sz="4000"/>
              <a:t>ASPECTE REFERITOARE LA ACTIVITATEA ȘCOLARĂ</a:t>
            </a:r>
            <a:endParaRPr sz="4000"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805764" y="2084832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*Comportamentul elevilor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*Rezumate evaluări 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(matematică, română, științe – Quzziz+M.i.+participarea la ore)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*Aspecte referitoare la rechizite – achiziții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* Opțional – pe prima pagina a caietului – adresa de email, cea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ro-RO" sz="2400" u="sng">
                <a:solidFill>
                  <a:schemeClr val="hlink"/>
                </a:solidFill>
                <a:hlinkClick r:id="rId3"/>
              </a:rPr>
              <a:t>....@colegiul-cantacuzino.ro</a:t>
            </a:r>
            <a:r>
              <a:rPr lang="ro-RO" sz="2400"/>
              <a:t> + parola CORECTĂ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*Științe ale naturii – </a:t>
            </a:r>
            <a:r>
              <a:rPr i="1" lang="ro-RO" sz="2400"/>
              <a:t>cum</a:t>
            </a:r>
            <a:r>
              <a:rPr lang="ro-RO" sz="2400"/>
              <a:t> și </a:t>
            </a:r>
            <a:r>
              <a:rPr i="1" lang="ro-RO" sz="2400"/>
              <a:t>când</a:t>
            </a:r>
            <a:r>
              <a:rPr lang="ro-RO" sz="2400"/>
              <a:t> se învață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*Utilizarea dispozitivelor la școală</a:t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Twentieth Century"/>
              <a:buNone/>
            </a:pPr>
            <a:r>
              <a:rPr lang="ro-RO" sz="5400"/>
              <a:t>PREZETAREA  </a:t>
            </a:r>
            <a:br>
              <a:rPr lang="ro-RO" sz="5400"/>
            </a:br>
            <a:r>
              <a:rPr i="1" lang="ro-RO" sz="5400"/>
              <a:t>PROIECTELOR CLASEI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1133311" y="2325850"/>
            <a:ext cx="4680636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2032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i="1" lang="ro-RO" sz="3200">
                <a:solidFill>
                  <a:srgbClr val="FF0000"/>
                </a:solidFill>
              </a:rPr>
              <a:t>Cartea lunii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o-RO" sz="2800"/>
              <a:t>1. Ne reamintim ce cărți am citit și cum s-a terminat fiecare.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o-RO" sz="2800"/>
              <a:t>2. Prezentăm finalul proiectului </a:t>
            </a:r>
            <a:r>
              <a:rPr i="1" lang="ro-RO" sz="2800"/>
              <a:t>VĂJITORUL din OZ.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o-RO" sz="2800"/>
              <a:t>3. Prezentarea cărților ce urmează a fi citite (ne reamintim)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o-RO" sz="2800"/>
              <a:t>4. Clubul de lectură</a:t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4123" y="216725"/>
            <a:ext cx="4922517" cy="6470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6919415" y="5431808"/>
            <a:ext cx="4567225" cy="73697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idx="1" type="body"/>
          </p:nvPr>
        </p:nvSpPr>
        <p:spPr>
          <a:xfrm>
            <a:off x="928047" y="4783011"/>
            <a:ext cx="5025789" cy="1849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1. Prezint ceea ce au lucrat până acum.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2. Prezint ce mai au de făcut.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3. Elevii și părinții de la fiecare gurpă stabilesc data de întâlnire a copiilor.</a:t>
            </a:r>
            <a:endParaRPr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3901" y="119554"/>
            <a:ext cx="3281055" cy="466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3836" y="409431"/>
            <a:ext cx="5466497" cy="617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Twentieth Century"/>
              <a:buNone/>
            </a:pPr>
            <a:r>
              <a:rPr i="1" lang="ro-RO" sz="5400"/>
              <a:t>PETRECEREA ÎN PIJAMALE</a:t>
            </a:r>
            <a:endParaRPr/>
          </a:p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*Prezentarea activităților de la 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i="1" lang="ro-RO" sz="2400"/>
              <a:t>Petrecerea în pijamale </a:t>
            </a:r>
            <a:r>
              <a:rPr lang="ro-RO" sz="2400"/>
              <a:t>și </a:t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ro-RO" sz="2400"/>
              <a:t>fixarea datei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40499" l="19878" r="0" t="0"/>
          <a:stretch/>
        </p:blipFill>
        <p:spPr>
          <a:xfrm>
            <a:off x="6405255" y="1459831"/>
            <a:ext cx="5189175" cy="512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ro-RO"/>
              <a:t>CAPTAREA ATENȚIEI</a:t>
            </a:r>
            <a:br>
              <a:rPr lang="ro-RO"/>
            </a:br>
            <a:endParaRPr/>
          </a:p>
        </p:txBody>
      </p:sp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Caută un cod QR.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Scanează și încearcă să rezolvi.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Sunt puzzle uri realizate de câtre copiii noștri în ora de opțional.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o-RO"/>
              <a:t>Spor!</a:t>
            </a: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5979" y="4051383"/>
            <a:ext cx="60960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767455" y="1419405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Twentieth Century"/>
              <a:buNone/>
            </a:pPr>
            <a:r>
              <a:rPr b="1" i="1" lang="ro-RO" sz="5400"/>
              <a:t>SĂPTĂMÂNA</a:t>
            </a:r>
            <a:br>
              <a:rPr b="1" i="1" lang="ro-RO" sz="5400"/>
            </a:br>
            <a:r>
              <a:rPr b="1" i="1" lang="ro-RO" sz="5400"/>
              <a:t> VERDE</a:t>
            </a:r>
            <a:br>
              <a:rPr b="1" i="1" lang="ro-RO" sz="5400"/>
            </a:br>
            <a:endParaRPr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6147" y="406709"/>
            <a:ext cx="8062411" cy="6238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2023-03-12T12:36:22Z</dcterms:created>
  <dc:creator>cncc</dc:creator>
</cp:coreProperties>
</file>